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IBM Plex Sans"/>
      <p:regular r:id="rId25"/>
      <p:bold r:id="rId26"/>
      <p:italic r:id="rId27"/>
      <p:boldItalic r:id="rId28"/>
    </p:embeddedFont>
    <p:embeddedFont>
      <p:font typeface="IBM Plex Sans SemiBol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BMPlexSans-bold.fntdata"/><Relationship Id="rId25" Type="http://schemas.openxmlformats.org/officeDocument/2006/relationships/font" Target="fonts/IBMPlexSans-regular.fntdata"/><Relationship Id="rId28" Type="http://schemas.openxmlformats.org/officeDocument/2006/relationships/font" Target="fonts/IBMPlexSans-boldItalic.fntdata"/><Relationship Id="rId27" Type="http://schemas.openxmlformats.org/officeDocument/2006/relationships/font" Target="fonts/IBMPlex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BMPlexSans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IBMPlexSansSemiBold-italic.fntdata"/><Relationship Id="rId30" Type="http://schemas.openxmlformats.org/officeDocument/2006/relationships/font" Target="fonts/IBMPlexSans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IBMPlexSans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2942ffbfc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2942ffbfc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942ffbfc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942ffbfc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942ffbfc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2942ffbf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2942ffbfc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2942ffbfc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942ffbfc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942ffbfc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2942ffbfc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2942ffbfc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2942ffbfc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2942ffbf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942ffbfc3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942ffbfc3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942ffbfc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942ffbfc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942ffbfc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942ffbfc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942ffbfc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942ffbfc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7aa986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7aa986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8dbfb62d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8dbfb62d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8dbfb62d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8dbfb62d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27.png"/><Relationship Id="rId5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43.jpg"/><Relationship Id="rId6" Type="http://schemas.openxmlformats.org/officeDocument/2006/relationships/image" Target="../media/image50.png"/><Relationship Id="rId7" Type="http://schemas.openxmlformats.org/officeDocument/2006/relationships/image" Target="../media/image4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jpg"/><Relationship Id="rId4" Type="http://schemas.openxmlformats.org/officeDocument/2006/relationships/image" Target="../media/image49.jpg"/><Relationship Id="rId5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43.jpg"/><Relationship Id="rId6" Type="http://schemas.openxmlformats.org/officeDocument/2006/relationships/image" Target="../media/image50.png"/><Relationship Id="rId7" Type="http://schemas.openxmlformats.org/officeDocument/2006/relationships/image" Target="../media/image48.png"/><Relationship Id="rId8" Type="http://schemas.openxmlformats.org/officeDocument/2006/relationships/hyperlink" Target="https://radar.yandex.ru/browsers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43.jpg"/><Relationship Id="rId6" Type="http://schemas.openxmlformats.org/officeDocument/2006/relationships/image" Target="../media/image50.png"/><Relationship Id="rId7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5" Type="http://schemas.openxmlformats.org/officeDocument/2006/relationships/image" Target="../media/image43.jpg"/><Relationship Id="rId6" Type="http://schemas.openxmlformats.org/officeDocument/2006/relationships/image" Target="../media/image50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Relationship Id="rId11" Type="http://schemas.openxmlformats.org/officeDocument/2006/relationships/image" Target="../media/image39.png"/><Relationship Id="rId10" Type="http://schemas.openxmlformats.org/officeDocument/2006/relationships/image" Target="../media/image35.png"/><Relationship Id="rId13" Type="http://schemas.openxmlformats.org/officeDocument/2006/relationships/image" Target="../media/image38.png"/><Relationship Id="rId12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Relationship Id="rId4" Type="http://schemas.openxmlformats.org/officeDocument/2006/relationships/image" Target="../media/image49.jpg"/><Relationship Id="rId5" Type="http://schemas.openxmlformats.org/officeDocument/2006/relationships/image" Target="../media/image5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43.jpg"/><Relationship Id="rId6" Type="http://schemas.openxmlformats.org/officeDocument/2006/relationships/image" Target="../media/image50.png"/><Relationship Id="rId7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jpg"/><Relationship Id="rId4" Type="http://schemas.openxmlformats.org/officeDocument/2006/relationships/image" Target="../media/image49.jpg"/><Relationship Id="rId5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43.jpg"/><Relationship Id="rId6" Type="http://schemas.openxmlformats.org/officeDocument/2006/relationships/image" Target="../media/image5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5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42.jpg"/><Relationship Id="rId5" Type="http://schemas.openxmlformats.org/officeDocument/2006/relationships/image" Target="../media/image47.png"/><Relationship Id="rId6" Type="http://schemas.openxmlformats.org/officeDocument/2006/relationships/image" Target="../media/image32.png"/><Relationship Id="rId7" Type="http://schemas.openxmlformats.org/officeDocument/2006/relationships/image" Target="../media/image4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5" Type="http://schemas.openxmlformats.org/officeDocument/2006/relationships/image" Target="../media/image43.jpg"/><Relationship Id="rId6" Type="http://schemas.openxmlformats.org/officeDocument/2006/relationships/image" Target="../media/image50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Relationship Id="rId11" Type="http://schemas.openxmlformats.org/officeDocument/2006/relationships/image" Target="../media/image39.png"/><Relationship Id="rId10" Type="http://schemas.openxmlformats.org/officeDocument/2006/relationships/image" Target="../media/image35.png"/><Relationship Id="rId13" Type="http://schemas.openxmlformats.org/officeDocument/2006/relationships/image" Target="../media/image38.png"/><Relationship Id="rId12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5" Type="http://schemas.openxmlformats.org/officeDocument/2006/relationships/image" Target="../media/image43.jpg"/><Relationship Id="rId6" Type="http://schemas.openxmlformats.org/officeDocument/2006/relationships/image" Target="../media/image50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Relationship Id="rId11" Type="http://schemas.openxmlformats.org/officeDocument/2006/relationships/image" Target="../media/image39.png"/><Relationship Id="rId10" Type="http://schemas.openxmlformats.org/officeDocument/2006/relationships/image" Target="../media/image35.png"/><Relationship Id="rId13" Type="http://schemas.openxmlformats.org/officeDocument/2006/relationships/image" Target="../media/image38.png"/><Relationship Id="rId12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jpg"/><Relationship Id="rId4" Type="http://schemas.openxmlformats.org/officeDocument/2006/relationships/image" Target="../media/image49.jpg"/><Relationship Id="rId5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Relationship Id="rId5" Type="http://schemas.openxmlformats.org/officeDocument/2006/relationships/image" Target="../media/image43.jpg"/><Relationship Id="rId6" Type="http://schemas.openxmlformats.org/officeDocument/2006/relationships/image" Target="../media/image50.png"/><Relationship Id="rId7" Type="http://schemas.openxmlformats.org/officeDocument/2006/relationships/image" Target="../media/image44.png"/><Relationship Id="rId8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Relationship Id="rId4" Type="http://schemas.openxmlformats.org/officeDocument/2006/relationships/image" Target="../media/image49.jpg"/><Relationship Id="rId5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1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1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1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1441375" y="1184525"/>
            <a:ext cx="63885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Отображение страниц WEB-приложения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Работоспособность различного интерактивного функционала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306" name="Google Shape;306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525" y="2879988"/>
            <a:ext cx="1712565" cy="169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2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2"/>
          <p:cNvSpPr txBox="1"/>
          <p:nvPr/>
        </p:nvSpPr>
        <p:spPr>
          <a:xfrm>
            <a:off x="837450" y="1276950"/>
            <a:ext cx="74691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выбирать браузеры для тестирования?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138" y="1498350"/>
            <a:ext cx="8915727" cy="2215876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2" name="Google Shape;322;p43"/>
          <p:cNvSpPr txBox="1"/>
          <p:nvPr/>
        </p:nvSpPr>
        <p:spPr>
          <a:xfrm>
            <a:off x="114150" y="623175"/>
            <a:ext cx="469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Статистика по браузерам: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3" name="Google Shape;323;p43"/>
          <p:cNvSpPr txBox="1"/>
          <p:nvPr/>
        </p:nvSpPr>
        <p:spPr>
          <a:xfrm>
            <a:off x="114150" y="4226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8"/>
              </a:rPr>
              <a:t>https://radar.yandex.ru/browsers</a:t>
            </a:r>
            <a:endParaRPr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4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114150" y="623175"/>
            <a:ext cx="469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1C3E"/>
              </a:buClr>
              <a:buSzPts val="1800"/>
              <a:buFont typeface="IBM Plex Sans"/>
              <a:buAutoNum type="arabicPeriod"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Техническое задание: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32" name="Google Shape;332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900" y="1810650"/>
            <a:ext cx="5568926" cy="2055819"/>
          </a:xfrm>
          <a:prstGeom prst="rect">
            <a:avLst/>
          </a:prstGeom>
          <a:noFill/>
          <a:ln cap="flat" cmpd="sng" w="38100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5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5"/>
          <p:cNvSpPr txBox="1"/>
          <p:nvPr/>
        </p:nvSpPr>
        <p:spPr>
          <a:xfrm>
            <a:off x="175825" y="42025"/>
            <a:ext cx="4698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1C3E"/>
              </a:buClr>
              <a:buSzPts val="1800"/>
              <a:buFont typeface="IBM Plex Sans"/>
              <a:buAutoNum type="arabicPeriod"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1C3E"/>
              </a:buClr>
              <a:buSzPts val="1800"/>
              <a:buFont typeface="IBM Plex Sans"/>
              <a:buAutoNum type="arabicPeriod"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Движки браузеров: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0625" y="1185175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375" y="1255550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2787" y="1171910"/>
            <a:ext cx="677574" cy="70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375" y="2039575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4925" y="1990125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 rotWithShape="1">
          <a:blip r:embed="rId12">
            <a:alphaModFix/>
          </a:blip>
          <a:srcRect b="15725" l="30178" r="30253" t="16897"/>
          <a:stretch/>
        </p:blipFill>
        <p:spPr>
          <a:xfrm>
            <a:off x="1814925" y="1257823"/>
            <a:ext cx="677576" cy="6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5"/>
          <p:cNvSpPr/>
          <p:nvPr/>
        </p:nvSpPr>
        <p:spPr>
          <a:xfrm rot="-5400000">
            <a:off x="1475100" y="2001000"/>
            <a:ext cx="153600" cy="1911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DB00"/>
              </a:highlight>
            </a:endParaRPr>
          </a:p>
        </p:txBody>
      </p:sp>
      <p:sp>
        <p:nvSpPr>
          <p:cNvPr id="348" name="Google Shape;348;p45"/>
          <p:cNvSpPr/>
          <p:nvPr/>
        </p:nvSpPr>
        <p:spPr>
          <a:xfrm rot="-5400000">
            <a:off x="4640675" y="2001000"/>
            <a:ext cx="153600" cy="1911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DB00"/>
              </a:highlight>
            </a:endParaRPr>
          </a:p>
        </p:txBody>
      </p:sp>
      <p:sp>
        <p:nvSpPr>
          <p:cNvPr id="349" name="Google Shape;349;p45"/>
          <p:cNvSpPr/>
          <p:nvPr/>
        </p:nvSpPr>
        <p:spPr>
          <a:xfrm rot="-5400000">
            <a:off x="7277575" y="2001000"/>
            <a:ext cx="153600" cy="1911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DB00"/>
              </a:highlight>
            </a:endParaRPr>
          </a:p>
        </p:txBody>
      </p:sp>
      <p:sp>
        <p:nvSpPr>
          <p:cNvPr id="350" name="Google Shape;350;p45"/>
          <p:cNvSpPr txBox="1"/>
          <p:nvPr/>
        </p:nvSpPr>
        <p:spPr>
          <a:xfrm>
            <a:off x="1135050" y="3245900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700"/>
              </a:spcBef>
              <a:spcAft>
                <a:spcPts val="4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Blink</a:t>
            </a:r>
            <a:endParaRPr b="1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1" name="Google Shape;351;p45"/>
          <p:cNvSpPr txBox="1"/>
          <p:nvPr/>
        </p:nvSpPr>
        <p:spPr>
          <a:xfrm>
            <a:off x="4300625" y="3245900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700"/>
              </a:spcBef>
              <a:spcAft>
                <a:spcPts val="4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Gecko</a:t>
            </a:r>
            <a:endParaRPr b="1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6937525" y="3245900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700"/>
              </a:spcBef>
              <a:spcAft>
                <a:spcPts val="4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WebKit</a:t>
            </a:r>
            <a:endParaRPr b="1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12775" y="1990112"/>
            <a:ext cx="677576" cy="67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6"/>
          <p:cNvSpPr txBox="1"/>
          <p:nvPr/>
        </p:nvSpPr>
        <p:spPr>
          <a:xfrm>
            <a:off x="837450" y="1276950"/>
            <a:ext cx="7469100" cy="2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Кроссплат</a:t>
            </a: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форменное и кроссбраузерное тестирование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7"/>
          <p:cNvSpPr txBox="1"/>
          <p:nvPr/>
        </p:nvSpPr>
        <p:spPr>
          <a:xfrm>
            <a:off x="614600" y="487950"/>
            <a:ext cx="63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Кроссплатформенное тестирование: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9" name="Google Shape;369;p47"/>
          <p:cNvSpPr txBox="1"/>
          <p:nvPr/>
        </p:nvSpPr>
        <p:spPr>
          <a:xfrm>
            <a:off x="723800" y="1115450"/>
            <a:ext cx="192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Windows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Mac OS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Linux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0" name="Google Shape;370;p47"/>
          <p:cNvSpPr txBox="1"/>
          <p:nvPr/>
        </p:nvSpPr>
        <p:spPr>
          <a:xfrm>
            <a:off x="614600" y="3287300"/>
            <a:ext cx="63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тестирование</a:t>
            </a: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47"/>
          <p:cNvSpPr txBox="1"/>
          <p:nvPr/>
        </p:nvSpPr>
        <p:spPr>
          <a:xfrm>
            <a:off x="723800" y="3914800"/>
            <a:ext cx="638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Chrome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Mozilla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Safari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2" name="Google Shape;372;p47"/>
          <p:cNvSpPr txBox="1"/>
          <p:nvPr/>
        </p:nvSpPr>
        <p:spPr>
          <a:xfrm>
            <a:off x="2819775" y="1115438"/>
            <a:ext cx="1922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iOS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Android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8004" y="1078425"/>
            <a:ext cx="4480594" cy="1144200"/>
          </a:xfrm>
          <a:prstGeom prst="rect">
            <a:avLst/>
          </a:prstGeom>
          <a:noFill/>
          <a:ln cap="flat" cmpd="sng" w="28575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/>
          <p:nvPr/>
        </p:nvSpPr>
        <p:spPr>
          <a:xfrm>
            <a:off x="837450" y="1276950"/>
            <a:ext cx="74691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взять столько браузеров и ОС?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9"/>
          <p:cNvSpPr txBox="1"/>
          <p:nvPr/>
        </p:nvSpPr>
        <p:spPr>
          <a:xfrm>
            <a:off x="614600" y="487950"/>
            <a:ext cx="63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Кроссплатформенное тестирование: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9" name="Google Shape;389;p49"/>
          <p:cNvSpPr txBox="1"/>
          <p:nvPr/>
        </p:nvSpPr>
        <p:spPr>
          <a:xfrm>
            <a:off x="723800" y="1115450"/>
            <a:ext cx="338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фермы с устройствами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0" name="Google Shape;390;p49"/>
          <p:cNvSpPr txBox="1"/>
          <p:nvPr/>
        </p:nvSpPr>
        <p:spPr>
          <a:xfrm>
            <a:off x="614600" y="2417325"/>
            <a:ext cx="63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тестирование: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1" name="Google Shape;391;p49"/>
          <p:cNvSpPr txBox="1"/>
          <p:nvPr/>
        </p:nvSpPr>
        <p:spPr>
          <a:xfrm>
            <a:off x="723800" y="3044825"/>
            <a:ext cx="638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фермы с браузерами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058265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91525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1122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7" name="Google Shape;197;p34"/>
          <p:cNvCxnSpPr>
            <a:stCxn id="195" idx="4"/>
            <a:endCxn id="198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0" name="Google Shape;200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4" name="Google Shape;204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5" name="Google Shape;205;p34"/>
          <p:cNvCxnSpPr>
            <a:stCxn id="206" idx="4"/>
            <a:endCxn id="207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0" name="Google Shape;210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1" name="Google Shape;211;p34"/>
          <p:cNvCxnSpPr>
            <a:stCxn id="209" idx="4"/>
            <a:endCxn id="212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5" name="Google Shape;215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295925" y="1298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2165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3747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4" name="Google Shape;224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4"/>
          <p:cNvSpPr/>
          <p:nvPr/>
        </p:nvSpPr>
        <p:spPr>
          <a:xfrm>
            <a:off x="539988" y="2922663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6" name="Google Shape;226;p34"/>
          <p:cNvSpPr txBox="1"/>
          <p:nvPr/>
        </p:nvSpPr>
        <p:spPr>
          <a:xfrm>
            <a:off x="320400" y="29435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>
            <a:off x="770850" y="175952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40000" y="1129800"/>
            <a:ext cx="681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устроен браузер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чего нужно кроссбраузерное тестирование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выбирать браузеры для тестирования?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Кроссплатформенное и кроссбраузерное тестирование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взять столько браузеров и ОС?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50" y="23818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0800" y="2039575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375" y="1255550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0800" y="1171910"/>
            <a:ext cx="677574" cy="70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375" y="2039575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5375" y="3583075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12">
            <a:alphaModFix/>
          </a:blip>
          <a:srcRect b="15725" l="30178" r="30253" t="16897"/>
          <a:stretch/>
        </p:blipFill>
        <p:spPr>
          <a:xfrm>
            <a:off x="695375" y="2823598"/>
            <a:ext cx="677575" cy="6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6"/>
          <p:cNvSpPr txBox="1"/>
          <p:nvPr/>
        </p:nvSpPr>
        <p:spPr>
          <a:xfrm>
            <a:off x="596100" y="269450"/>
            <a:ext cx="752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 вами проект, например GB. Надо протестировать его в разных браузерах. В каких будете проверять?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250800" y="2880712"/>
            <a:ext cx="677576" cy="67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0625" y="1185175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375" y="1255550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12787" y="1171910"/>
            <a:ext cx="677574" cy="704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375" y="2039575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14925" y="1990125"/>
            <a:ext cx="677574" cy="6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 rotWithShape="1">
          <a:blip r:embed="rId12">
            <a:alphaModFix/>
          </a:blip>
          <a:srcRect b="15725" l="30178" r="30253" t="16897"/>
          <a:stretch/>
        </p:blipFill>
        <p:spPr>
          <a:xfrm>
            <a:off x="1814925" y="1257823"/>
            <a:ext cx="677576" cy="6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596100" y="269450"/>
            <a:ext cx="752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Перед вами проект, например GB. Надо протестировать его в разных браузерах. В каких будете проверять?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8" name="Google Shape;268;p37"/>
          <p:cNvSpPr/>
          <p:nvPr/>
        </p:nvSpPr>
        <p:spPr>
          <a:xfrm rot="-5400000">
            <a:off x="1475100" y="2001000"/>
            <a:ext cx="153600" cy="1911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DB00"/>
              </a:highlight>
            </a:endParaRPr>
          </a:p>
        </p:txBody>
      </p:sp>
      <p:sp>
        <p:nvSpPr>
          <p:cNvPr id="269" name="Google Shape;269;p37"/>
          <p:cNvSpPr/>
          <p:nvPr/>
        </p:nvSpPr>
        <p:spPr>
          <a:xfrm rot="-5400000">
            <a:off x="4640675" y="2001000"/>
            <a:ext cx="153600" cy="1911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DB00"/>
              </a:highlight>
            </a:endParaRPr>
          </a:p>
        </p:txBody>
      </p:sp>
      <p:sp>
        <p:nvSpPr>
          <p:cNvPr id="270" name="Google Shape;270;p37"/>
          <p:cNvSpPr/>
          <p:nvPr/>
        </p:nvSpPr>
        <p:spPr>
          <a:xfrm rot="-5400000">
            <a:off x="7277575" y="2001000"/>
            <a:ext cx="153600" cy="1911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FFDB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DB00"/>
              </a:highlight>
            </a:endParaRPr>
          </a:p>
        </p:txBody>
      </p:sp>
      <p:sp>
        <p:nvSpPr>
          <p:cNvPr id="271" name="Google Shape;271;p37"/>
          <p:cNvSpPr txBox="1"/>
          <p:nvPr/>
        </p:nvSpPr>
        <p:spPr>
          <a:xfrm>
            <a:off x="1135050" y="3245900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700"/>
              </a:spcBef>
              <a:spcAft>
                <a:spcPts val="4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Blink</a:t>
            </a:r>
            <a:endParaRPr b="1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2" name="Google Shape;272;p37"/>
          <p:cNvSpPr txBox="1"/>
          <p:nvPr/>
        </p:nvSpPr>
        <p:spPr>
          <a:xfrm>
            <a:off x="4300625" y="3245900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700"/>
              </a:spcBef>
              <a:spcAft>
                <a:spcPts val="4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Gecko</a:t>
            </a:r>
            <a:endParaRPr b="1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73" name="Google Shape;273;p37"/>
          <p:cNvSpPr txBox="1"/>
          <p:nvPr/>
        </p:nvSpPr>
        <p:spPr>
          <a:xfrm>
            <a:off x="6937525" y="3245900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700"/>
              </a:spcBef>
              <a:spcAft>
                <a:spcPts val="4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WebKit</a:t>
            </a:r>
            <a:endParaRPr b="1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12775" y="1990112"/>
            <a:ext cx="677576" cy="67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8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устроен браузер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9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98275" y="364413"/>
            <a:ext cx="5568924" cy="441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12646" y="1887054"/>
            <a:ext cx="461700" cy="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/>
        </p:nvSpPr>
        <p:spPr>
          <a:xfrm>
            <a:off x="837450" y="1276950"/>
            <a:ext cx="7469100" cy="2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чего нужно кроссбраузерное тестирование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C1C3E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